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AU" sz="44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3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2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24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20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092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584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584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584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584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1996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1996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1996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1996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1996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1996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584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584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584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584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584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584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584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584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584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584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0920" cy="156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5664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</TotalTime>
  <Application>LibreOffice/25.8.5.2$Windows_X86_64 LibreOffice_project/9c8b85f387cc00a89945a79c9e6239f32e450ac2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2026-05-02T00:18:32Z</dcterms:modified>
  <cp:revision>20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